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4C3B-F606-46C5-A816-552D36026A51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817E-1DA9-4D0A-8F75-D6F88B06D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881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4C3B-F606-46C5-A816-552D36026A51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817E-1DA9-4D0A-8F75-D6F88B06D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2511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4C3B-F606-46C5-A816-552D36026A51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817E-1DA9-4D0A-8F75-D6F88B06D85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686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4C3B-F606-46C5-A816-552D36026A51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817E-1DA9-4D0A-8F75-D6F88B06D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98935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4C3B-F606-46C5-A816-552D36026A51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817E-1DA9-4D0A-8F75-D6F88B06D85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3988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4C3B-F606-46C5-A816-552D36026A51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817E-1DA9-4D0A-8F75-D6F88B06D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71047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4C3B-F606-46C5-A816-552D36026A51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817E-1DA9-4D0A-8F75-D6F88B06D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81362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4C3B-F606-46C5-A816-552D36026A51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817E-1DA9-4D0A-8F75-D6F88B06D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0541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4C3B-F606-46C5-A816-552D36026A51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817E-1DA9-4D0A-8F75-D6F88B06D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0871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4C3B-F606-46C5-A816-552D36026A51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817E-1DA9-4D0A-8F75-D6F88B06D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7684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4C3B-F606-46C5-A816-552D36026A51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817E-1DA9-4D0A-8F75-D6F88B06D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6739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4C3B-F606-46C5-A816-552D36026A51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817E-1DA9-4D0A-8F75-D6F88B06D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4552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4C3B-F606-46C5-A816-552D36026A51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817E-1DA9-4D0A-8F75-D6F88B06D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5987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4C3B-F606-46C5-A816-552D36026A51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817E-1DA9-4D0A-8F75-D6F88B06D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1262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4C3B-F606-46C5-A816-552D36026A51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817E-1DA9-4D0A-8F75-D6F88B06D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3183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4C3B-F606-46C5-A816-552D36026A51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817E-1DA9-4D0A-8F75-D6F88B06D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1296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4C3B-F606-46C5-A816-552D36026A51}" type="datetimeFigureOut">
              <a:rPr lang="pl-PL" smtClean="0"/>
              <a:pPr/>
              <a:t>2016-04-22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4A817E-1DA9-4D0A-8F75-D6F88B06D8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8569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qz.com/562649/theres-only-30-wolves-in-norway-and-11000-people-applied-to-kill-half-of-them/" TargetMode="External"/><Relationship Id="rId7" Type="http://schemas.openxmlformats.org/officeDocument/2006/relationships/hyperlink" Target="http://www.bbc.com/news/uk-scotland-33533035" TargetMode="External"/><Relationship Id="rId2" Type="http://schemas.openxmlformats.org/officeDocument/2006/relationships/hyperlink" Target="http://www.national-geographic.pl/aktualnosci/wilkow-nie-trzeba-sie-bac-trzeba-je-adoptowa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eniny-serwis.pl/atrakcje-turystyczne/pieninski-park-narodowy" TargetMode="External"/><Relationship Id="rId5" Type="http://schemas.openxmlformats.org/officeDocument/2006/relationships/hyperlink" Target="http://www.goodpoland.com/" TargetMode="External"/><Relationship Id="rId4" Type="http://schemas.openxmlformats.org/officeDocument/2006/relationships/hyperlink" Target="https://www.google.pl/url?sa=i&amp;rct=j&amp;q=&amp;esrc=s&amp;source=images&amp;cd=&amp;cad=rja&amp;uact=8&amp;ved=0ahUKEwjghZqgyo7MAhUF_iwKHQVxDVUQjB0IBg&amp;url=http://www.lasy.gov.pl/informacje/aktualnosci/wilki-zadomowily-sie-na-polnocy-wielkopolski&amp;psig=AFQjCNHwS9rMgSr1Zuuf1jJQTmvf-ah_1Q&amp;ust=146073880073343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-2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33694" y="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pl-PL" sz="4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Wolves</a:t>
            </a:r>
            <a:r>
              <a:rPr lang="pl-PL" sz="4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4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population</a:t>
            </a:r>
            <a:r>
              <a:rPr lang="pl-PL" sz="4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of </a:t>
            </a:r>
            <a:br>
              <a:rPr lang="pl-PL" sz="4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l-PL" sz="4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Polish</a:t>
            </a:r>
            <a:r>
              <a:rPr lang="pl-PL" sz="4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4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National</a:t>
            </a:r>
            <a:r>
              <a:rPr lang="pl-PL" sz="4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4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Parks</a:t>
            </a:r>
            <a:endParaRPr lang="pl-PL" sz="44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055" y="3303798"/>
            <a:ext cx="7639665" cy="33655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Poland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lives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1000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wolves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 algn="just">
              <a:buNone/>
            </a:pP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Despite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wolves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aren’t</a:t>
            </a:r>
            <a:r>
              <a:rPr lang="pl-PL" sz="23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</a:t>
            </a:r>
            <a:r>
              <a:rPr lang="pl-PL" sz="23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pl-PL" sz="23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</a:t>
            </a:r>
            <a:r>
              <a:rPr lang="pl-PL" sz="23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life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opposite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much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wolves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wolves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pl-PL" sz="23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Poland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one of a </a:t>
            </a:r>
            <a:r>
              <a:rPr lang="pl-PL" sz="23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wolves</a:t>
            </a:r>
            <a:r>
              <a:rPr lang="pl-PL" sz="23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refuge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Union. It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Poland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wolves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start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west from </a:t>
            </a:r>
            <a:r>
              <a:rPr lang="pl-PL" sz="2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</a:t>
            </a:r>
            <a:r>
              <a:rPr lang="pl-PL" sz="23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Odra.</a:t>
            </a:r>
            <a:endParaRPr lang="pl-PL" sz="23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0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83735" y="4591732"/>
            <a:ext cx="8132836" cy="213563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wolves existence recently registered in the western part of PNP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buffer zone from the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Lubania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way to run steady migration route wolves in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Gorce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common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prey</a:t>
            </a: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predators are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sheep,</a:t>
            </a: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hunt for deer and </a:t>
            </a:r>
            <a:r>
              <a:rPr lang="en-US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wildboar</a:t>
            </a: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8979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60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Gorczański</a:t>
            </a:r>
            <a:r>
              <a:rPr lang="en-US" sz="6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National Park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9928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099561"/>
            <a:ext cx="8902095" cy="27584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600" dirty="0" smtClean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Wolves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mid–nineteenth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century were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frequent.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Later, as a result of the condemnation of their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size,</a:t>
            </a:r>
            <a:r>
              <a:rPr lang="pl-PL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decreased in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1981.</a:t>
            </a:r>
            <a:endParaRPr lang="pl-PL" sz="24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turned out to be very beneficial for the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wolves,</a:t>
            </a:r>
            <a:r>
              <a:rPr lang="pl-PL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 it was the appropriate habitat and at the same time they  gained more peace of quiet.</a:t>
            </a:r>
            <a:endParaRPr lang="pl-PL" sz="24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51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1563" y="3742648"/>
            <a:ext cx="8596668" cy="28758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2012,</a:t>
            </a: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inventory showed the presence of 6-9 wolves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inhabiting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area GNP and its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surroundings.</a:t>
            </a:r>
            <a:r>
              <a:rPr lang="pl-PL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GNP area plays for wolves important breeding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vole.</a:t>
            </a:r>
            <a:r>
              <a:rPr lang="pl-PL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Well-preserved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forest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stands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its state original with the little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interference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people is great place for breeding the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youngs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common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prey</a:t>
            </a: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wolves are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deer,</a:t>
            </a: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roe deer</a:t>
            </a: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wildboars</a:t>
            </a: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pl-PL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happens that the prey also are sheep.</a:t>
            </a:r>
            <a:endParaRPr lang="pl-PL" sz="2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421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err="1" smtClean="0"/>
              <a:t>Authors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800" dirty="0" smtClean="0"/>
              <a:t>Katarzyna </a:t>
            </a:r>
            <a:r>
              <a:rPr lang="pl-PL" sz="2800" dirty="0" smtClean="0"/>
              <a:t>Pniewska – klasa 3 „b”</a:t>
            </a:r>
            <a:endParaRPr lang="pl-PL" sz="2800" dirty="0" smtClean="0"/>
          </a:p>
          <a:p>
            <a:pPr marL="0" indent="0" algn="ctr">
              <a:buNone/>
            </a:pPr>
            <a:r>
              <a:rPr lang="pl-PL" sz="2800" dirty="0" smtClean="0"/>
              <a:t>Agata </a:t>
            </a:r>
            <a:r>
              <a:rPr lang="pl-PL" sz="2800" dirty="0" err="1" smtClean="0"/>
              <a:t>Prątnicka</a:t>
            </a:r>
            <a:r>
              <a:rPr lang="pl-PL" sz="2800" dirty="0" smtClean="0"/>
              <a:t> </a:t>
            </a:r>
            <a:r>
              <a:rPr lang="pl-PL" sz="2800" dirty="0" smtClean="0"/>
              <a:t>– klasa 2 „a”</a:t>
            </a:r>
            <a:endParaRPr lang="pl-PL" sz="2800" dirty="0" smtClean="0"/>
          </a:p>
          <a:p>
            <a:pPr marL="0" indent="0" algn="ctr">
              <a:buNone/>
            </a:pPr>
            <a:r>
              <a:rPr lang="pl-PL" sz="2800" dirty="0" smtClean="0"/>
              <a:t>Artur </a:t>
            </a:r>
            <a:r>
              <a:rPr lang="pl-PL" sz="2800" dirty="0" smtClean="0"/>
              <a:t>Kowal – klasa 2 „a”</a:t>
            </a:r>
            <a:endParaRPr lang="pl-PL" sz="2800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From</a:t>
            </a:r>
          </a:p>
          <a:p>
            <a:pPr marL="0" indent="0" algn="ctr">
              <a:buNone/>
            </a:pPr>
            <a:r>
              <a:rPr lang="pl-PL" i="1" dirty="0" smtClean="0"/>
              <a:t>Zespół Szkół Leśnych </a:t>
            </a:r>
          </a:p>
          <a:p>
            <a:pPr marL="0" indent="0" algn="ctr">
              <a:buNone/>
            </a:pPr>
            <a:r>
              <a:rPr lang="pl-PL" i="1" dirty="0" smtClean="0"/>
              <a:t>im. Romana </a:t>
            </a:r>
            <a:r>
              <a:rPr lang="pl-PL" i="1" dirty="0" err="1" smtClean="0"/>
              <a:t>Gesinga</a:t>
            </a:r>
            <a:r>
              <a:rPr lang="pl-PL" i="1" dirty="0" smtClean="0"/>
              <a:t> w Zagnańsku</a:t>
            </a:r>
            <a:endParaRPr lang="pl-PL" i="1" dirty="0"/>
          </a:p>
        </p:txBody>
      </p:sp>
    </p:spTree>
    <p:extLst>
      <p:ext uri="{BB962C8B-B14F-4D97-AF65-F5344CB8AC3E}">
        <p14:creationId xmlns="" xmlns:p14="http://schemas.microsoft.com/office/powerpoint/2010/main" val="1494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/>
              <a:t>List of </a:t>
            </a:r>
            <a:r>
              <a:rPr lang="pl-PL" sz="6000" dirty="0" err="1" smtClean="0"/>
              <a:t>sources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 </a:t>
            </a:r>
            <a:r>
              <a:rPr lang="pl-PL" u="sng" dirty="0">
                <a:hlinkClick r:id="rId2"/>
              </a:rPr>
              <a:t>http://www.national-geographic.pl/aktualnosci/wilkow-nie-trzeba-sie-bac-trzeba-je-adoptowac</a:t>
            </a:r>
            <a:endParaRPr lang="pl-PL" dirty="0"/>
          </a:p>
          <a:p>
            <a:r>
              <a:rPr lang="pl-PL" dirty="0"/>
              <a:t>Sławomir Wąsik</a:t>
            </a:r>
          </a:p>
          <a:p>
            <a:r>
              <a:rPr lang="pl-PL" dirty="0" smtClean="0"/>
              <a:t>Jamrozy G. red. 2014. </a:t>
            </a:r>
            <a:r>
              <a:rPr lang="pl-PL" i="1" dirty="0" smtClean="0"/>
              <a:t>„Ssaki polskich parków narodowych”. </a:t>
            </a:r>
            <a:r>
              <a:rPr lang="pl-PL" b="1" dirty="0" smtClean="0"/>
              <a:t>Instytut Bioróżnorodności Leśnej WL UR w Krakowie, Magurski Park Narodowy, Kraków - Krempna.</a:t>
            </a:r>
            <a:endParaRPr lang="pl-PL" dirty="0"/>
          </a:p>
          <a:p>
            <a:r>
              <a:rPr lang="pl-PL" dirty="0" smtClean="0">
                <a:hlinkClick r:id="rId3"/>
              </a:rPr>
              <a:t>qz.com</a:t>
            </a:r>
            <a:endParaRPr lang="pl-PL" dirty="0" smtClean="0"/>
          </a:p>
          <a:p>
            <a:r>
              <a:rPr lang="en-US" dirty="0" smtClean="0">
                <a:hlinkClick r:id="rId4"/>
              </a:rPr>
              <a:t>www.lasy.gov.pl</a:t>
            </a:r>
            <a:endParaRPr lang="pl-PL" dirty="0"/>
          </a:p>
          <a:p>
            <a:r>
              <a:rPr lang="pl-PL" dirty="0" smtClean="0">
                <a:hlinkClick r:id="rId5"/>
              </a:rPr>
              <a:t>www.goodpoland.com</a:t>
            </a:r>
            <a:endParaRPr lang="pl-PL" dirty="0"/>
          </a:p>
          <a:p>
            <a:r>
              <a:rPr lang="pl-PL" dirty="0" smtClean="0">
                <a:hlinkClick r:id="rId6"/>
              </a:rPr>
              <a:t>pieniny-serwis.pl</a:t>
            </a:r>
            <a:endParaRPr lang="pl-PL" dirty="0" smtClean="0"/>
          </a:p>
          <a:p>
            <a:r>
              <a:rPr lang="pl-PL" dirty="0">
                <a:hlinkClick r:id="rId7"/>
              </a:rPr>
              <a:t>www.bbc.com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4490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1353" y="870858"/>
            <a:ext cx="9204475" cy="2075543"/>
          </a:xfrm>
        </p:spPr>
        <p:txBody>
          <a:bodyPr>
            <a:noAutofit/>
          </a:bodyPr>
          <a:lstStyle/>
          <a:p>
            <a:pPr algn="ctr"/>
            <a:r>
              <a:rPr lang="pl-PL" sz="540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</a:rPr>
              <a:t>Babiogórski </a:t>
            </a:r>
            <a:r>
              <a:rPr lang="pl-PL" sz="5400" dirty="0" err="1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</a:rPr>
              <a:t>National</a:t>
            </a:r>
            <a:r>
              <a:rPr lang="pl-PL" sz="5400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</a:rPr>
              <a:t> Park</a:t>
            </a:r>
            <a:endParaRPr lang="pl-PL" sz="5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86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716280" y="3601720"/>
            <a:ext cx="8819250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sz="40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800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presence of the Wolf In the park </a:t>
            </a:r>
            <a:endParaRPr lang="pl-PL" sz="2800" i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Wolves after a long period of absence they  appeared in the park </a:t>
            </a:r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80’s of the last </a:t>
            </a: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century</a:t>
            </a:r>
            <a:r>
              <a:rPr lang="pl-PL" sz="28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8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Wolves tracks during the annual track game run through  the park and were registered </a:t>
            </a:r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in the 1987 and 1988</a:t>
            </a:r>
            <a:endParaRPr lang="pl-PL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</a:t>
            </a:r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moments animals occur </a:t>
            </a: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</a:t>
            </a:r>
            <a:r>
              <a:rPr lang="pl-PL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y.</a:t>
            </a:r>
            <a:endParaRPr lang="pl-PL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4000" b="0" cap="none" spc="0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75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5429" y="3207656"/>
            <a:ext cx="8839200" cy="3396343"/>
          </a:xfrm>
        </p:spPr>
        <p:txBody>
          <a:bodyPr/>
          <a:lstStyle/>
          <a:p>
            <a:pPr marL="0" indent="0" algn="just">
              <a:buNone/>
            </a:pP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olves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found in the park  throughout in whole their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region,</a:t>
            </a: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primarily 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mountain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Wolf was in the region of Babia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Góra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 top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predator.</a:t>
            </a: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ago lynx was the only predator in that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region.</a:t>
            </a: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wolf is the constant monitoring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subject.</a:t>
            </a:r>
            <a:endParaRPr lang="pl-PL" sz="2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conducted observations revealed 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presence of two 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packs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boundaries of the territories run through the park.</a:t>
            </a:r>
            <a:endParaRPr lang="pl-PL" sz="2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5142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0397" y="1649686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Tatrzański</a:t>
            </a: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National Park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7636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754982"/>
            <a:ext cx="9217056" cy="310301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documents show that wolves were rare species in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Tatra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mountain in the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past.</a:t>
            </a:r>
            <a:r>
              <a:rPr lang="pl-PL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long period of ruthless and effective extermination only in the 80s of the XX century settle these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predators.</a:t>
            </a:r>
            <a:r>
              <a:rPr lang="pl-PL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show there are mainly in floors and foothills.</a:t>
            </a:r>
            <a:endParaRPr lang="pl-PL" sz="24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years of the XXI century ,the area TNP  monitoring showed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occurrence and success of breeding wolves using the method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pl-PL" sz="24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6054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5105" y="3862598"/>
            <a:ext cx="8596668" cy="3880773"/>
          </a:xfrm>
        </p:spPr>
        <p:txBody>
          <a:bodyPr/>
          <a:lstStyle/>
          <a:p>
            <a:pPr marL="0" indent="0" algn="just">
              <a:buNone/>
            </a:pP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he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numbers of these predators were estimated at over a dozen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individuals.</a:t>
            </a: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Within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one breeding season documented the wolf were presence up 2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families.</a:t>
            </a:r>
            <a:r>
              <a:rPr lang="pl-PL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Victims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of wolves in the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Tatra’s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are mainly large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mammals,</a:t>
            </a: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such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as deer.</a:t>
            </a:r>
            <a:endParaRPr lang="pl-PL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 algn="just">
              <a:buNone/>
            </a:pP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onitoring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animals kept in TNP showed the 2006-2008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wolf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predation accounted for 53% of all documented causes of falls deer.</a:t>
            </a:r>
            <a:endParaRPr lang="pl-PL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797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62386" y="380841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Pieniński</a:t>
            </a:r>
            <a:r>
              <a:rPr 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National Park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189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267200"/>
            <a:ext cx="8596668" cy="2590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20</a:t>
            </a:r>
            <a:r>
              <a:rPr lang="en-US" sz="2400" baseline="300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this predator did not appear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yet.</a:t>
            </a:r>
            <a:r>
              <a:rPr lang="pl-PL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number of years the wolf appeared in the park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rarely.</a:t>
            </a:r>
            <a:r>
              <a:rPr lang="pl-PL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Wolves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mostly observed in the sheep breeding </a:t>
            </a:r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neighbouring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areas.</a:t>
            </a:r>
            <a:endParaRPr lang="pl-PL" sz="24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of years there were only 6 direct observations of these predators.</a:t>
            </a:r>
            <a:endParaRPr lang="pl-PL" sz="24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4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Niestandardowy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595959"/>
      </a:accent1>
      <a:accent2>
        <a:srgbClr val="262626"/>
      </a:accent2>
      <a:accent3>
        <a:srgbClr val="969696"/>
      </a:accent3>
      <a:accent4>
        <a:srgbClr val="595959"/>
      </a:accent4>
      <a:accent5>
        <a:srgbClr val="5F5F5F"/>
      </a:accent5>
      <a:accent6>
        <a:srgbClr val="7F7F7F"/>
      </a:accent6>
      <a:hlink>
        <a:srgbClr val="0C0C0C"/>
      </a:hlink>
      <a:folHlink>
        <a:srgbClr val="262626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</TotalTime>
  <Words>93</Words>
  <Application>Microsoft Office PowerPoint</Application>
  <PresentationFormat>Niestandardowy</PresentationFormat>
  <Paragraphs>45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Faseta</vt:lpstr>
      <vt:lpstr>Wolves population of  Polish National Parks</vt:lpstr>
      <vt:lpstr>Slajd 2</vt:lpstr>
      <vt:lpstr>Slajd 3</vt:lpstr>
      <vt:lpstr>Slajd 4</vt:lpstr>
      <vt:lpstr>Tatrzański National Park </vt:lpstr>
      <vt:lpstr>Slajd 6</vt:lpstr>
      <vt:lpstr>Slajd 7</vt:lpstr>
      <vt:lpstr>Pieniński National Park  </vt:lpstr>
      <vt:lpstr>Slajd 9</vt:lpstr>
      <vt:lpstr>Slajd 10</vt:lpstr>
      <vt:lpstr>Gorczański National Park </vt:lpstr>
      <vt:lpstr>Slajd 12</vt:lpstr>
      <vt:lpstr>Slajd 13</vt:lpstr>
      <vt:lpstr>Authors</vt:lpstr>
      <vt:lpstr>List of 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ktoś</dc:creator>
  <cp:lastModifiedBy>Szef</cp:lastModifiedBy>
  <cp:revision>60</cp:revision>
  <dcterms:created xsi:type="dcterms:W3CDTF">2016-04-14T14:23:57Z</dcterms:created>
  <dcterms:modified xsi:type="dcterms:W3CDTF">2016-04-21T22:49:47Z</dcterms:modified>
</cp:coreProperties>
</file>